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12/23/2021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506031" y="3429000"/>
            <a:ext cx="4397072" cy="1569660"/>
          </a:xfrm>
          <a:prstGeom prst="rect">
            <a:avLst/>
          </a:prstGeom>
          <a:noFill/>
        </p:spPr>
        <p:txBody>
          <a:bodyPr wrap="square">
            <a:spAutoFit/>
          </a:bodyPr>
          <a:lstStyle/>
          <a:p>
            <a:pPr algn="ctr"/>
            <a:endParaRPr lang="en-US" dirty="0"/>
          </a:p>
          <a:p>
            <a:pPr algn="ctr"/>
            <a:r>
              <a:rPr lang="en-IN" dirty="0"/>
              <a:t>    </a:t>
            </a:r>
          </a:p>
          <a:p>
            <a:pPr algn="ctr"/>
            <a:r>
              <a:rPr lang="en-IN" dirty="0"/>
              <a:t> </a:t>
            </a:r>
            <a:r>
              <a:rPr lang="en-IN" sz="2000" dirty="0"/>
              <a:t>presented by:</a:t>
            </a:r>
          </a:p>
          <a:p>
            <a:pPr algn="ctr"/>
            <a:r>
              <a:rPr lang="en-IN" sz="2000" dirty="0"/>
              <a:t>Deena </a:t>
            </a:r>
            <a:r>
              <a:rPr lang="en-IN" sz="2000"/>
              <a:t>thasleem</a:t>
            </a:r>
            <a:endParaRPr lang="en-IN" sz="2000" dirty="0"/>
          </a:p>
          <a:p>
            <a:pPr algn="ctr"/>
            <a:r>
              <a:rPr lang="en-IN" sz="2000" dirty="0"/>
              <a:t>18UK1A0568</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733</TotalTime>
  <Words>667</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21</cp:revision>
  <dcterms:created xsi:type="dcterms:W3CDTF">2021-11-02T05:28:11Z</dcterms:created>
  <dcterms:modified xsi:type="dcterms:W3CDTF">2021-12-23T07:35:39Z</dcterms:modified>
</cp:coreProperties>
</file>